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5"/>
    <p:restoredTop sz="94671"/>
  </p:normalViewPr>
  <p:slideViewPr>
    <p:cSldViewPr snapToGrid="0" snapToObjects="1">
      <p:cViewPr>
        <p:scale>
          <a:sx n="112" d="100"/>
          <a:sy n="112" d="100"/>
        </p:scale>
        <p:origin x="3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6780-CE33-2142-B5E5-990C3D047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08E1E-CB26-AC4A-B407-A567C8885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63692-1E05-F741-ACD8-187CBB08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0A24-958A-BA42-B653-A6DBA5FE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400D-99EE-7647-9F6A-CCF1046F9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0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831A-9937-F44D-BE24-70388ED7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90B51-DFA0-8A4B-9B8D-A7FA71D37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CD518-C6B1-B04F-9546-4AFEDF27E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A079-8BA6-914C-9B92-772B133B8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5E9F6-C883-5946-BC95-A77D9ECD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2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77CADF-CB03-844B-87E2-F6FEB8396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FA266-C867-4142-AEB6-C35A08FD7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81251-1FD8-2847-A64C-E912ED25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BBC53-A595-0D41-B4AB-1A86D80D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2D978-F18C-F84D-88E6-DB47D5F5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0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8DF1-B1D1-D345-887C-36D39495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2A935-36F5-F242-9B77-74B06690C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36838-357A-2442-9DE9-E88E081D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3586C-3862-5C49-A3B5-CB5E84F95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B2303-E44A-FE44-B32E-D2996A25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4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BE29-1552-6D49-BFA1-7DF4373E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C8E85-DE93-1B44-9FAB-3B5EAA37D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DCAC5-B14B-3948-ADFA-E206EAB5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702D4-75AC-9744-8059-C894E45F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A80E9-F8DF-3642-BE02-45D55718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5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131C-4363-274D-BC15-FFF63622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6B825-CDA5-8248-B88E-B9D6993E3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EDF7F-9D81-EB4D-9AA5-CFBE14CC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E0481-92C7-B148-9E99-7AC1A71C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C8337-4FA8-D642-A558-C09A01E3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DFF97-8008-C14F-8261-4553DB75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0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A8CD-D79D-0447-9CCF-FF4D1584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A5F24-600E-DD4C-B42E-F0FD6436C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5A358-F3BF-5447-8BD0-132EE7A04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17982-8D52-0A4E-AB3A-88C4B6694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CE009-FC46-6D4F-AF80-1B3A6E53E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81DC7E-B050-C64D-85BD-77726F6F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BB034-8430-264B-A806-0B5706CB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DBDD39-7922-274A-9E29-368D3F20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8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DF26-03B0-F547-B8D9-04C8CFBA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1A4FC-36CE-D046-A9D3-E9FDF6DF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5D686-A756-4A48-AB61-E332FA0F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28A0C-B232-C94A-9183-AECB7814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FCD4C-DF0F-3C42-99A9-AEEB5542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DDCE3-FC3C-484C-84ED-07CDF961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2E26F-EDEB-044C-B5E4-15387364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0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285B-02E6-C842-ADA6-9232DFFF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CB9B-D49A-FD47-A109-B316AC975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E2713-FAC5-0847-B968-471F7033A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001C4-1615-934E-AAF4-E21E2D23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C7C86-5ADD-3D4D-A06F-C7910CF7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DD594-48CD-CB4A-9AE2-74A64546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3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7BD6-2207-1848-84B2-9AB20C49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146B3B-1F94-894E-9BFE-0BBEB5831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29C99-D34E-004B-BA9B-22E486C59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B9536-866C-D54F-80AB-AA577E25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9402B-91CB-9E4C-8A2E-20326F2D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86456-8EDF-C944-9332-01BFD80F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9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8591FD-7004-7648-8363-350F802C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E9C65-C9F6-DB4A-AC53-DCFD58FCC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D37C0-1A13-7246-93E0-3FDABBC3D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66199-09C5-044D-BC4F-29AD510E8811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4D5D-8505-C244-8A1B-FD40A987E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62418-F6B5-E844-A02E-268D442CD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A21B5-4DFD-7443-8191-D2CC50FB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2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DD5564-CCE2-8842-A3E9-D274829C0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990" y="3726180"/>
            <a:ext cx="9605010" cy="229743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Faculty: Intisar </a:t>
            </a:r>
            <a:r>
              <a:rPr lang="en-US" b="1" dirty="0" err="1"/>
              <a:t>Tahmid</a:t>
            </a:r>
            <a:r>
              <a:rPr lang="en-US" b="1" dirty="0"/>
              <a:t> </a:t>
            </a:r>
            <a:r>
              <a:rPr lang="en-US" b="1" dirty="0" err="1"/>
              <a:t>Naheen</a:t>
            </a:r>
            <a:r>
              <a:rPr lang="en-US" b="1" dirty="0"/>
              <a:t> (ITN) </a:t>
            </a:r>
            <a:br>
              <a:rPr lang="en-US" dirty="0"/>
            </a:br>
            <a:r>
              <a:rPr lang="en-US" b="1" dirty="0"/>
              <a:t>Section: 12</a:t>
            </a:r>
            <a:br>
              <a:rPr lang="en-US" b="1" dirty="0"/>
            </a:br>
            <a:r>
              <a:rPr lang="en-US" b="1" dirty="0"/>
              <a:t>Group:08</a:t>
            </a:r>
            <a:br>
              <a:rPr lang="en-US" dirty="0"/>
            </a:br>
            <a:r>
              <a:rPr lang="en-US" b="1" dirty="0"/>
              <a:t>Submitted by</a:t>
            </a:r>
            <a:br>
              <a:rPr lang="en-US" dirty="0"/>
            </a:br>
            <a:r>
              <a:rPr lang="en-US" b="1" dirty="0" err="1"/>
              <a:t>Farzia</a:t>
            </a:r>
            <a:r>
              <a:rPr lang="en-US" b="1" dirty="0"/>
              <a:t> Chowdhury (1522115642)</a:t>
            </a:r>
            <a:br>
              <a:rPr lang="en-US" dirty="0"/>
            </a:br>
            <a:r>
              <a:rPr lang="en-US" b="1" dirty="0"/>
              <a:t>Md. </a:t>
            </a:r>
            <a:r>
              <a:rPr lang="en-US" b="1" dirty="0" err="1"/>
              <a:t>Seragis</a:t>
            </a:r>
            <a:r>
              <a:rPr lang="en-US" b="1" dirty="0"/>
              <a:t> Salekin (1632228042) </a:t>
            </a:r>
            <a:br>
              <a:rPr lang="en-US" dirty="0"/>
            </a:br>
            <a:r>
              <a:rPr lang="en-US" b="1" dirty="0" err="1"/>
              <a:t>Md.Fuadul</a:t>
            </a:r>
            <a:r>
              <a:rPr lang="en-US" b="1" dirty="0"/>
              <a:t> Islam  (1631135542)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68CC9-5522-8E4B-8986-85F3571C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043" y="401665"/>
            <a:ext cx="1804088" cy="2164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F354C1-3B83-3641-A8A3-4D1FF304D410}"/>
              </a:ext>
            </a:extLst>
          </p:cNvPr>
          <p:cNvSpPr txBox="1"/>
          <p:nvPr/>
        </p:nvSpPr>
        <p:spPr>
          <a:xfrm>
            <a:off x="3600450" y="2823210"/>
            <a:ext cx="511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b="1" dirty="0">
                <a:latin typeface="Calibri" pitchFamily="34" charset="0"/>
                <a:ea typeface="Calibri" pitchFamily="34" charset="0"/>
                <a:cs typeface="Vrinda" pitchFamily="34" charset="0"/>
              </a:rPr>
              <a:t>Department of Electrical and Computer Engineering</a:t>
            </a:r>
            <a:br>
              <a:rPr lang="en-US" altLang="en-US" b="1" dirty="0">
                <a:latin typeface="Calibri" pitchFamily="34" charset="0"/>
                <a:ea typeface="Calibri" pitchFamily="34" charset="0"/>
                <a:cs typeface="Calibri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5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59862-072E-374C-B2B0-798B96F1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10" y="393700"/>
            <a:ext cx="10733055" cy="5783263"/>
          </a:xfrm>
        </p:spPr>
      </p:pic>
    </p:spTree>
    <p:extLst>
      <p:ext uri="{BB962C8B-B14F-4D97-AF65-F5344CB8AC3E}">
        <p14:creationId xmlns:p14="http://schemas.microsoft.com/office/powerpoint/2010/main" val="75863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8D6F61-F613-A947-9230-B55CE8EF0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399" y="342900"/>
            <a:ext cx="9721138" cy="6092190"/>
          </a:xfrm>
        </p:spPr>
      </p:pic>
    </p:spTree>
    <p:extLst>
      <p:ext uri="{BB962C8B-B14F-4D97-AF65-F5344CB8AC3E}">
        <p14:creationId xmlns:p14="http://schemas.microsoft.com/office/powerpoint/2010/main" val="56983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51C286-0CFF-DE4E-9C26-A4BF46FFA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55" y="365760"/>
            <a:ext cx="10433655" cy="6080760"/>
          </a:xfrm>
        </p:spPr>
      </p:pic>
    </p:spTree>
    <p:extLst>
      <p:ext uri="{BB962C8B-B14F-4D97-AF65-F5344CB8AC3E}">
        <p14:creationId xmlns:p14="http://schemas.microsoft.com/office/powerpoint/2010/main" val="78350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19CC0-0B6A-2A4D-B4B4-C8026AB30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086" y="274320"/>
            <a:ext cx="10219454" cy="6012180"/>
          </a:xfrm>
        </p:spPr>
      </p:pic>
    </p:spTree>
    <p:extLst>
      <p:ext uri="{BB962C8B-B14F-4D97-AF65-F5344CB8AC3E}">
        <p14:creationId xmlns:p14="http://schemas.microsoft.com/office/powerpoint/2010/main" val="410926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0998C-3C40-D94C-AFCE-851523400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79" y="1508760"/>
            <a:ext cx="11063651" cy="3922102"/>
          </a:xfrm>
        </p:spPr>
      </p:pic>
    </p:spTree>
    <p:extLst>
      <p:ext uri="{BB962C8B-B14F-4D97-AF65-F5344CB8AC3E}">
        <p14:creationId xmlns:p14="http://schemas.microsoft.com/office/powerpoint/2010/main" val="3001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6175AC-5365-624F-8A41-4E99957F6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" y="160616"/>
            <a:ext cx="5013960" cy="16696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11B49A-42C8-204C-899F-6CE6034EA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70" y="3053318"/>
            <a:ext cx="5474970" cy="1447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0399C-916D-EF4B-811A-9D96C0155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3463290"/>
            <a:ext cx="4351020" cy="1718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97F7ED-49E4-8149-9EA2-0C80A2F1F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360" y="351790"/>
            <a:ext cx="4814570" cy="75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27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</Words>
  <Application>Microsoft Macintosh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Vrinda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Fuadul Islam</dc:creator>
  <cp:lastModifiedBy>Fuadul Islam</cp:lastModifiedBy>
  <cp:revision>3</cp:revision>
  <dcterms:created xsi:type="dcterms:W3CDTF">2019-08-02T09:09:57Z</dcterms:created>
  <dcterms:modified xsi:type="dcterms:W3CDTF">2019-08-02T09:19:48Z</dcterms:modified>
</cp:coreProperties>
</file>